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rben"/>
      <p:regular r:id="rId16"/>
    </p:embeddedFont>
    <p:embeddedFont>
      <p:font typeface="Corben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 for Game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 to the world of game development with Python! Today we'll explore the exciting process of creating a game using this versatile language. From setting up the environment to deploying your finished product, we'll cover all the essential steps.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8563"/>
            <a:ext cx="26492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Hammad zahid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820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Python for Game Development?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Ease of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Python's beginner-friendly syntax makes it easy to pick up, even for those new to programming.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Extensive Libraries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boasts a wealth of libraries specifically designed for game development, simplifying tasks and saving time.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Strong Community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large and active community provides ample support, resources, and solutions to common development challenges.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788075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Fundamentals of Python Programming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2506028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245" y="27353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Variables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5245" y="3214807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Variables store data within your game, allowing you to manage things like player scores, object positions, and game states.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847" y="2506028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2162" y="27353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Types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2162" y="3214807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 supports various data types, including numbers, strings, lists, and dictionaries, each serving specific purposes in your game.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930" y="5439251"/>
            <a:ext cx="7592139" cy="2002155"/>
          </a:xfrm>
          <a:prstGeom prst="roundRect">
            <a:avLst>
              <a:gd name="adj" fmla="val 465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5245" y="5668566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Control Flow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5245" y="6148030"/>
            <a:ext cx="7133511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 flow structures like loops and conditional statements govern the execution of your game logic, creating dynamic and interactive gameplay.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034" y="802600"/>
            <a:ext cx="7477958" cy="581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Setting Up the Game Environment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34" y="1662827"/>
            <a:ext cx="465058" cy="4650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034" y="2313861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Install Python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51034" y="2716054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Download and install the latest Python version from the official website.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4" y="3571756"/>
            <a:ext cx="465058" cy="4650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1034" y="4222790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Choose a Framework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51034" y="4624983"/>
            <a:ext cx="78419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Select a suitable game development framework like Pygame or Panda3D, depending on your project's needs.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4" y="5778341"/>
            <a:ext cx="465058" cy="4650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1034" y="6429375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Install Libraries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51034" y="6831568"/>
            <a:ext cx="7841933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the pip package manager to install any necessary libraries, such as those for graphics, sound, and physics.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Designing the Game Mechanics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997637"/>
            <a:ext cx="30480" cy="3991928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4926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52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3707" y="3337798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244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the player's role, movement, and interactions within the game world.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89894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6590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5250" y="4744045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63069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Determine the game's objectives, challenges, and how players achieve success.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30519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0652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8344" y="6150293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603694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Plan the game's levels, obstacles, rewards, and overall progression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896338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Implementing Game Logic and Interactivity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Input Handling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Python to handle player input, like keyboard presses or mouse clicks, to control game actions.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Collision Detection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collision detection algorithms to determine when objects interact, triggering specific events or behaviors.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58687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Game State Management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the game's state, including player lives, scores, and level progression, using variables and conditional statements.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111123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Incorporating Graphics and Sound Effects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Sprite Creation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and create sprites using image editing software or Python libraries.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Sound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sound effects and background music using Python libraries to enhance the game's atmosphere.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2889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Optimizing and Debugging the Game Code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2406" y="2959179"/>
            <a:ext cx="8382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Profiling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code performance to identify bottlenecks and areas for optimization.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378" y="4469249"/>
            <a:ext cx="1478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3580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Optimization Techniques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techniques like code refactoring, data structures, and algorithms to improve efficiency.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663" y="6195774"/>
            <a:ext cx="159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Debugging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debugging tools and techniques to identify and fix errors in your code.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112189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Deploying and Sharing Your Python Game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8382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Choose a Platform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62131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Determine your target platform: desktop, mobile, or web.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478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Packaging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3015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Package your game code into an executable file or web application.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59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your game to online stores or websites for players to download and enjoy.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2024-12-05T15:07:58Z</dcterms:created>
  <dcterms:modified xsi:type="dcterms:W3CDTF">2024-12-05T15:07:58Z</dcterms:modified>
</cp:coreProperties>
</file>